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2" r:id="rId7"/>
    <p:sldId id="313" r:id="rId8"/>
    <p:sldId id="322" r:id="rId9"/>
    <p:sldId id="323" r:id="rId10"/>
    <p:sldId id="324" r:id="rId11"/>
    <p:sldId id="268" r:id="rId12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660" autoAdjust="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82" d="100"/>
          <a:sy n="82" d="100"/>
        </p:scale>
        <p:origin x="394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F5975A56-8A16-46BD-B8C2-18376C40D7C3}" type="datetime1">
              <a:rPr lang="es-ES" smtClean="0"/>
              <a:t>11/06/2024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ABB3735C-CF2D-4272-874B-84D65FE3CAEA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fld id="{F3DD8429-3D13-45C0-B8C8-0BE32CA201FA}" type="datetime1">
              <a:rPr lang="es-ES" smtClean="0"/>
              <a:pPr/>
              <a:t>11/06/2024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5B8B270D-091D-4ED2-8C85-0898DD7D9F21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712FDEA-03A1-4F6D-A72C-F016AC56B49F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9098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1700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9133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30080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5B8B270D-091D-4ED2-8C85-0898DD7D9F21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rtlCol="0" anchor="ctr">
            <a:noAutofit/>
          </a:bodyPr>
          <a:lstStyle>
            <a:lvl1pPr algn="ctr">
              <a:defRPr lang="es-ES" sz="60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upo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grpSp>
              <p:nvGrpSpPr>
                <p:cNvPr id="78" name="Grupo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</p:grpSp>
          <p:grpSp>
            <p:nvGrpSpPr>
              <p:cNvPr id="50" name="Grupo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upo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Conector recto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Conector recto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  <p:grpSp>
              <p:nvGrpSpPr>
                <p:cNvPr id="57" name="Grupo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upo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upo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upo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grpSp>
              <p:nvGrpSpPr>
                <p:cNvPr id="40" name="Grupo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</p:grpSp>
          <p:grpSp>
            <p:nvGrpSpPr>
              <p:cNvPr id="12" name="Grupo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upo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Conector recto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Conector recto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  <p:grpSp>
              <p:nvGrpSpPr>
                <p:cNvPr id="19" name="Grupo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upo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upo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0">
            <a:extLst>
              <a:ext uri="{FF2B5EF4-FFF2-40B4-BE49-F238E27FC236}">
                <a16:creationId xmlns:a16="http://schemas.microsoft.com/office/drawing/2014/main" id="{08188DE9-5A5D-940E-A9B9-5CFB3A7C1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134A48A-4B33-4D5B-B419-07841EB5890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4" y="1997132"/>
            <a:ext cx="4105436" cy="4232218"/>
          </a:xfrm>
        </p:spPr>
        <p:txBody>
          <a:bodyPr lIns="0" rtlCol="0">
            <a:normAutofit/>
          </a:bodyPr>
          <a:lstStyle>
            <a:lvl1pPr marL="0" indent="0">
              <a:lnSpc>
                <a:spcPct val="130000"/>
              </a:lnSpc>
              <a:buNone/>
              <a:defRPr lang="es-ES" sz="1800"/>
            </a:lvl1pPr>
            <a:lvl2pPr marL="360000" indent="0">
              <a:lnSpc>
                <a:spcPct val="130000"/>
              </a:lnSpc>
              <a:buNone/>
              <a:defRPr lang="es-ES" sz="1800"/>
            </a:lvl2pPr>
            <a:lvl3pPr marL="720000" indent="0">
              <a:lnSpc>
                <a:spcPct val="130000"/>
              </a:lnSpc>
              <a:buNone/>
              <a:defRPr lang="es-ES" sz="1800"/>
            </a:lvl3pPr>
            <a:lvl4pPr marL="1080000" indent="0">
              <a:lnSpc>
                <a:spcPct val="130000"/>
              </a:lnSpc>
              <a:buNone/>
              <a:defRPr lang="es-ES" sz="1800"/>
            </a:lvl4pPr>
            <a:lvl5pPr marL="1440000" indent="0">
              <a:lnSpc>
                <a:spcPct val="130000"/>
              </a:lnSpc>
              <a:buNone/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D84167E6-4D04-7A2D-23CD-96BBAF8B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fecha 3">
            <a:extLst>
              <a:ext uri="{FF2B5EF4-FFF2-40B4-BE49-F238E27FC236}">
                <a16:creationId xmlns:a16="http://schemas.microsoft.com/office/drawing/2014/main" id="{BC648438-1E2A-193E-BB18-7CBA2B492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704BF0ED-9E99-363F-C319-90444F339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A5F4DA9D-3116-000E-0A7B-D7B93F324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0" name="Marcador de posición de tabla 9">
            <a:extLst>
              <a:ext uri="{FF2B5EF4-FFF2-40B4-BE49-F238E27FC236}">
                <a16:creationId xmlns:a16="http://schemas.microsoft.com/office/drawing/2014/main" id="{98CFB27C-609E-49B0-CA37-A6CCB5E9DC5C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833938" y="1997075"/>
            <a:ext cx="6781268" cy="4232218"/>
          </a:xfrm>
        </p:spPr>
        <p:txBody>
          <a:bodyPr rtlCol="0"/>
          <a:lstStyle>
            <a:lvl1pPr>
              <a:defRPr lang="es-ES"/>
            </a:lvl1pPr>
          </a:lstStyle>
          <a:p>
            <a:pPr rtl="0"/>
            <a:r>
              <a:rPr lang="es-ES"/>
              <a:t>Haga clic para agregar una tabla</a:t>
            </a:r>
          </a:p>
        </p:txBody>
      </p:sp>
    </p:spTree>
    <p:extLst>
      <p:ext uri="{BB962C8B-B14F-4D97-AF65-F5344CB8AC3E}">
        <p14:creationId xmlns:p14="http://schemas.microsoft.com/office/powerpoint/2010/main" val="4137553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0">
            <a:extLst>
              <a:ext uri="{FF2B5EF4-FFF2-40B4-BE49-F238E27FC236}">
                <a16:creationId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 rtlCol="0">
            <a:normAutofit/>
          </a:bodyPr>
          <a:lstStyle>
            <a:lvl1pPr marL="0" indent="0">
              <a:lnSpc>
                <a:spcPct val="130000"/>
              </a:lnSpc>
              <a:buNone/>
              <a:defRPr lang="es-ES"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2pPr>
            <a:lvl3pPr marL="720000" indent="0">
              <a:lnSpc>
                <a:spcPct val="130000"/>
              </a:lnSpc>
              <a:buNone/>
              <a:defRPr lang="es-ES" sz="1800"/>
            </a:lvl3pPr>
            <a:lvl4pPr marL="1080000" indent="0">
              <a:lnSpc>
                <a:spcPct val="130000"/>
              </a:lnSpc>
              <a:buNone/>
              <a:defRPr lang="es-ES" sz="1800"/>
            </a:lvl4pPr>
            <a:lvl5pPr marL="1440000" indent="0">
              <a:lnSpc>
                <a:spcPct val="130000"/>
              </a:lnSpc>
              <a:buNone/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8" name="Marcador de contenido 2">
            <a:extLst>
              <a:ext uri="{FF2B5EF4-FFF2-40B4-BE49-F238E27FC236}">
                <a16:creationId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 rtlCol="0">
            <a:normAutofit/>
          </a:bodyPr>
          <a:lstStyle>
            <a:lvl1pPr>
              <a:defRPr lang="es-ES" sz="1800"/>
            </a:lvl1pPr>
            <a:lvl2pPr>
              <a:defRPr lang="es-ES" sz="1800"/>
            </a:lvl2pPr>
            <a:lvl3pPr>
              <a:defRPr lang="es-ES" sz="1800"/>
            </a:lvl3pPr>
            <a:lvl4pPr>
              <a:defRPr lang="es-ES" sz="1800"/>
            </a:lvl4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grpSp>
        <p:nvGrpSpPr>
          <p:cNvPr id="93" name="Grupo 92">
            <a:extLst>
              <a:ext uri="{FF2B5EF4-FFF2-40B4-BE49-F238E27FC236}">
                <a16:creationId xmlns:a16="http://schemas.microsoft.com/office/drawing/2014/main" id="{0374DF95-81A4-1CFF-D87E-1DBCA565C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4" name="Grupo 93">
              <a:extLst>
                <a:ext uri="{FF2B5EF4-FFF2-40B4-BE49-F238E27FC236}">
                  <a16:creationId xmlns:a16="http://schemas.microsoft.com/office/drawing/2014/main" id="{C15172FB-4F23-B7CE-4A45-A96A16F64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0" name="Grupo 99">
                <a:extLst>
                  <a:ext uri="{FF2B5EF4-FFF2-40B4-BE49-F238E27FC236}">
                    <a16:creationId xmlns:a16="http://schemas.microsoft.com/office/drawing/2014/main" id="{78A1988F-4EE5-01C8-E1E2-EE21A6AF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Conector recto 103">
                  <a:extLst>
                    <a:ext uri="{FF2B5EF4-FFF2-40B4-BE49-F238E27FC236}">
                      <a16:creationId xmlns:a16="http://schemas.microsoft.com/office/drawing/2014/main" id="{59707535-B3AB-7212-B069-A366ABAFE2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Conector recto 104">
                  <a:extLst>
                    <a:ext uri="{FF2B5EF4-FFF2-40B4-BE49-F238E27FC236}">
                      <a16:creationId xmlns:a16="http://schemas.microsoft.com/office/drawing/2014/main" id="{E14A54E3-A9EA-3476-B996-946D455F35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:a16="http://schemas.microsoft.com/office/drawing/2014/main" id="{8096AB25-3A2B-B9B7-A68E-1974E3ED87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2085403A-97EF-4203-C58B-E41070E51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101" name="Grupo 100">
                <a:extLst>
                  <a:ext uri="{FF2B5EF4-FFF2-40B4-BE49-F238E27FC236}">
                    <a16:creationId xmlns:a16="http://schemas.microsoft.com/office/drawing/2014/main" id="{B2F8BD77-64E1-4FBD-81A4-E43A307C9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23A0F3A-5730-3AFC-409F-6A67460C5A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70681FEE-64CB-7074-366C-42CED63713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5" name="Grupo 94">
              <a:extLst>
                <a:ext uri="{FF2B5EF4-FFF2-40B4-BE49-F238E27FC236}">
                  <a16:creationId xmlns:a16="http://schemas.microsoft.com/office/drawing/2014/main" id="{08813273-0B3B-17D4-89E5-22B5D6407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96" name="Grupo 95">
                <a:extLst>
                  <a:ext uri="{FF2B5EF4-FFF2-40B4-BE49-F238E27FC236}">
                    <a16:creationId xmlns:a16="http://schemas.microsoft.com/office/drawing/2014/main" id="{8DEE50A8-DEB8-82E4-6939-22346B41B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:a16="http://schemas.microsoft.com/office/drawing/2014/main" id="{7C268328-6EF0-F968-28D1-9F0E5B0177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:a16="http://schemas.microsoft.com/office/drawing/2014/main" id="{37BFDF79-1029-8C4B-621E-4A6C9DFB6D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:a16="http://schemas.microsoft.com/office/drawing/2014/main" id="{20958208-D7CF-3479-7930-E3FB39DAA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grpSp>
        <p:nvGrpSpPr>
          <p:cNvPr id="108" name="Grupo 107">
            <a:extLst>
              <a:ext uri="{FF2B5EF4-FFF2-40B4-BE49-F238E27FC236}">
                <a16:creationId xmlns:a16="http://schemas.microsoft.com/office/drawing/2014/main" id="{A5445BB5-50E8-C707-7C74-32796AC98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09" name="Grupo 108">
              <a:extLst>
                <a:ext uri="{FF2B5EF4-FFF2-40B4-BE49-F238E27FC236}">
                  <a16:creationId xmlns:a16="http://schemas.microsoft.com/office/drawing/2014/main" id="{60348311-F256-5764-CF61-E4D36CE7B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15" name="Grupo 114">
                <a:extLst>
                  <a:ext uri="{FF2B5EF4-FFF2-40B4-BE49-F238E27FC236}">
                    <a16:creationId xmlns:a16="http://schemas.microsoft.com/office/drawing/2014/main" id="{965C0C66-56A0-6241-4611-3A2493CC2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Conector recto 118">
                  <a:extLst>
                    <a:ext uri="{FF2B5EF4-FFF2-40B4-BE49-F238E27FC236}">
                      <a16:creationId xmlns:a16="http://schemas.microsoft.com/office/drawing/2014/main" id="{EACD9C93-31AC-1752-5BBC-966E9B2DBF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Conector recto 119">
                  <a:extLst>
                    <a:ext uri="{FF2B5EF4-FFF2-40B4-BE49-F238E27FC236}">
                      <a16:creationId xmlns:a16="http://schemas.microsoft.com/office/drawing/2014/main" id="{AD9C47F5-E53F-7F26-B78D-C86305CF01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:a16="http://schemas.microsoft.com/office/drawing/2014/main" id="{83DE65FD-926B-50A2-C5CD-C1ED2C6BFD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:a16="http://schemas.microsoft.com/office/drawing/2014/main" id="{B2D4F39F-E241-2969-4965-6940516FC5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116" name="Grupo 115">
                <a:extLst>
                  <a:ext uri="{FF2B5EF4-FFF2-40B4-BE49-F238E27FC236}">
                    <a16:creationId xmlns:a16="http://schemas.microsoft.com/office/drawing/2014/main" id="{38E667E2-23D6-06EC-B435-059EACC04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6B00091-7194-5945-8734-F08C954FA7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BBC29BA4-16A3-1452-4146-20264C0146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0" name="Grupo 109">
              <a:extLst>
                <a:ext uri="{FF2B5EF4-FFF2-40B4-BE49-F238E27FC236}">
                  <a16:creationId xmlns:a16="http://schemas.microsoft.com/office/drawing/2014/main" id="{6DEF5151-E1C8-79DA-AA94-F406CE561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1" name="Grupo 110">
                <a:extLst>
                  <a:ext uri="{FF2B5EF4-FFF2-40B4-BE49-F238E27FC236}">
                    <a16:creationId xmlns:a16="http://schemas.microsoft.com/office/drawing/2014/main" id="{A63FFA48-1F7E-5963-4AAD-A6E2C1D4B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:a16="http://schemas.microsoft.com/office/drawing/2014/main" id="{9B0AC0F7-48CE-DBC4-877B-C36BD9A0E2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:a16="http://schemas.microsoft.com/office/drawing/2014/main" id="{9CE55AA7-08FE-768A-DFEA-13EE468895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:a16="http://schemas.microsoft.com/office/drawing/2014/main" id="{EE9CD552-7569-2A39-A082-9790C85B6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6F9AEDFC-F371-37C8-E0DA-7AAFA49CB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4" name="Marcador de pie de página 6">
            <a:extLst>
              <a:ext uri="{FF2B5EF4-FFF2-40B4-BE49-F238E27FC236}">
                <a16:creationId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4129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0">
            <a:extLst>
              <a:ext uri="{FF2B5EF4-FFF2-40B4-BE49-F238E27FC236}">
                <a16:creationId xmlns:a16="http://schemas.microsoft.com/office/drawing/2014/main" id="{15290885-2BB2-6DEC-1F8F-AA5FF9F3F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C06F9AAF-6332-F1FC-4AAC-EF9A6B867C25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568324" y="2082801"/>
            <a:ext cx="11055511" cy="3856094"/>
          </a:xfrm>
        </p:spPr>
        <p:txBody>
          <a:bodyPr rtlCol="0"/>
          <a:lstStyle>
            <a:lvl1pPr>
              <a:defRPr lang="es-ES"/>
            </a:lvl1pPr>
          </a:lstStyle>
          <a:p>
            <a:pPr rtl="0"/>
            <a:r>
              <a:rPr lang="es-ES"/>
              <a:t>Haga clic para agregar una tabla</a:t>
            </a:r>
          </a:p>
        </p:txBody>
      </p:sp>
      <p:cxnSp>
        <p:nvCxnSpPr>
          <p:cNvPr id="2" name="Conector recto 1">
            <a:extLst>
              <a:ext uri="{FF2B5EF4-FFF2-40B4-BE49-F238E27FC236}">
                <a16:creationId xmlns:a16="http://schemas.microsoft.com/office/drawing/2014/main" id="{09F8C9F9-EE8B-8F0D-2DF6-5E4D272BD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24BD84-5B1C-458E-6F04-4D0EB689E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5" name="Marcador de pie de página 6">
            <a:extLst>
              <a:ext uri="{FF2B5EF4-FFF2-40B4-BE49-F238E27FC236}">
                <a16:creationId xmlns:a16="http://schemas.microsoft.com/office/drawing/2014/main" id="{379A34A7-6D50-3F63-9153-F866AF62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424B4E-13D0-A782-7ECD-A34870A98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2053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 rtlCol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upo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upo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grpSp>
            <p:nvGrpSpPr>
              <p:cNvPr id="197" name="Grupo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  <p:grpSp>
          <p:nvGrpSpPr>
            <p:cNvPr id="95" name="Grupo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upo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grpSp>
              <p:nvGrpSpPr>
                <p:cNvPr id="187" name="Grupo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</p:grpSp>
          <p:grpSp>
            <p:nvGrpSpPr>
              <p:cNvPr id="147" name="Grupo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upo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Conector recto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Conector recto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  <p:grpSp>
              <p:nvGrpSpPr>
                <p:cNvPr id="166" name="Grupo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upo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upo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149" name="Grupo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150" name="Grupo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upo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upo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Conector recto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</p:grpSp>
        </p:grpSp>
        <p:grpSp>
          <p:nvGrpSpPr>
            <p:cNvPr id="96" name="Grupo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upo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grpSp>
              <p:nvGrpSpPr>
                <p:cNvPr id="138" name="Grupo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</p:grpSp>
          <p:grpSp>
            <p:nvGrpSpPr>
              <p:cNvPr id="98" name="Grupo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upo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Conector recto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Conector recto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  <p:grpSp>
              <p:nvGrpSpPr>
                <p:cNvPr id="117" name="Grupo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upo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upo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100" name="Grupo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101" name="Grupo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upo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s-ES"/>
                    </a:defPPr>
                  </a:lstStyle>
                  <a:p>
                    <a:pPr rtl="0"/>
                    <a:endParaRPr lang="es-E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upo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Conector recto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s-ES"/>
                    </a:defPPr>
                  </a:lstStyle>
                  <a:p>
                    <a:pPr algn="ctr" rtl="0"/>
                    <a:endParaRPr lang="es-ES" dirty="0"/>
                  </a:p>
                </p:txBody>
              </p:sp>
            </p:grpSp>
          </p:grpSp>
        </p:grpSp>
      </p:grp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 rtlCol="0"/>
          <a:lstStyle>
            <a:lvl1pPr marL="0" indent="0" algn="ctr">
              <a:buNone/>
              <a:defRPr lang="es-E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s-E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s-E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s-E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s-E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186887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Subtítulo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 rtlCol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cxnSp>
        <p:nvCxnSpPr>
          <p:cNvPr id="91" name="Conector recto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 lang="es-ES"/>
            </a:lvl2pPr>
            <a:lvl3pPr marL="720000" indent="0">
              <a:buNone/>
              <a:defRPr lang="es-ES"/>
            </a:lvl3pPr>
            <a:lvl4pPr marL="1080000" indent="0">
              <a:buNone/>
              <a:defRPr lang="es-ES"/>
            </a:lvl4pPr>
            <a:lvl5pPr marL="1440000" indent="0">
              <a:buNone/>
              <a:defRPr lang="es-ES"/>
            </a:lvl5pPr>
          </a:lstStyle>
          <a:p>
            <a:pPr marL="0" indent="0" algn="ctr" rtl="0">
              <a:buNone/>
            </a:pPr>
            <a:r>
              <a:rPr lang="es-ES"/>
              <a:t>Haga clic para agregar texto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 rtlCol="0"/>
          <a:lstStyle>
            <a:lvl1pPr marL="0" indent="0" algn="ctr">
              <a:buNone/>
              <a:defRPr lang="es-ES"/>
            </a:lvl1pPr>
          </a:lstStyle>
          <a:p>
            <a:pPr rtl="0"/>
            <a:r>
              <a:rPr lang="es-ES"/>
              <a:t>Haga clic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44646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rtlCol="0" anchor="ctr">
            <a:noAutofit/>
          </a:bodyPr>
          <a:lstStyle>
            <a:lvl1pPr algn="ctr">
              <a:defRPr lang="es-ES" sz="48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1600"/>
            </a:lvl1pPr>
          </a:lstStyle>
          <a:p>
            <a:pPr rtl="0"/>
            <a:r>
              <a:rPr lang="es-ES"/>
              <a:t>Haga clic para agregar una imagen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upo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10" name="Grupo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upo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23" name="Grupo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8861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 rtlCol="0">
            <a:noAutofit/>
          </a:bodyPr>
          <a:lstStyle>
            <a:lvl1pPr algn="ctr">
              <a:defRPr lang="es-ES" sz="48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20" name="Subtítulo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rtlCol="0" anchor="t" anchorCtr="0">
            <a:noAutofit/>
          </a:bodyPr>
          <a:lstStyle>
            <a:lvl1pPr marL="0" indent="0" algn="ctr">
              <a:buNone/>
              <a:defRPr lang="es-E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r>
              <a:rPr lang="es-ES">
                <a:cs typeface="Calibri"/>
              </a:rPr>
              <a:t>Haga clic para agregar un subtítulo</a:t>
            </a:r>
            <a:endParaRPr lang="es-ES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21" name="Grupo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s-ES"/>
              </a:defPPr>
            </a:lstStyle>
            <a:p>
              <a:pPr algn="ctr" rtl="0"/>
              <a:endParaRPr lang="es-ES" dirty="0"/>
            </a:p>
          </p:txBody>
        </p:sp>
        <p:grpSp>
          <p:nvGrpSpPr>
            <p:cNvPr id="32" name="Grupo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upo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1600"/>
            </a:lvl1pPr>
          </a:lstStyle>
          <a:p>
            <a:pPr rtl="0"/>
            <a:r>
              <a:rPr lang="es-ES"/>
              <a:t>Haga clic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1938724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 rtlCol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CBBE6897-C551-2BCB-F552-C4B761D2C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0" name="Grupo 49">
              <a:extLst>
                <a:ext uri="{FF2B5EF4-FFF2-40B4-BE49-F238E27FC236}">
                  <a16:creationId xmlns:a16="http://schemas.microsoft.com/office/drawing/2014/main" id="{C8215B7C-A98D-6F6C-9039-6F2AAEEFD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6" name="Grupo 55">
                <a:extLst>
                  <a:ext uri="{FF2B5EF4-FFF2-40B4-BE49-F238E27FC236}">
                    <a16:creationId xmlns:a16="http://schemas.microsoft.com/office/drawing/2014/main" id="{184D4E7B-7775-1603-2C3F-5C265357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Conector recto 59">
                  <a:extLst>
                    <a:ext uri="{FF2B5EF4-FFF2-40B4-BE49-F238E27FC236}">
                      <a16:creationId xmlns:a16="http://schemas.microsoft.com/office/drawing/2014/main" id="{6F97B093-B348-8A25-789A-743A43E903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Conector recto 60">
                  <a:extLst>
                    <a:ext uri="{FF2B5EF4-FFF2-40B4-BE49-F238E27FC236}">
                      <a16:creationId xmlns:a16="http://schemas.microsoft.com/office/drawing/2014/main" id="{0732DEA9-6233-9CDE-64C6-744FC6CD6E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:a16="http://schemas.microsoft.com/office/drawing/2014/main" id="{9274C521-E533-D3E5-CE64-E3A3AEC0FE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2C69CF99-91AA-9E24-24AE-5A89748B4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57" name="Grupo 56">
                <a:extLst>
                  <a:ext uri="{FF2B5EF4-FFF2-40B4-BE49-F238E27FC236}">
                    <a16:creationId xmlns:a16="http://schemas.microsoft.com/office/drawing/2014/main" id="{A35D6C12-B227-D277-0499-FA2765DB2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01FCD87F-4621-47F3-CC5C-A1A8F67332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7C3364-8305-C08F-4132-18DA2D39BF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18093390-6F0E-5ED5-5DAF-40FF11548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2" name="Grupo 51">
                <a:extLst>
                  <a:ext uri="{FF2B5EF4-FFF2-40B4-BE49-F238E27FC236}">
                    <a16:creationId xmlns:a16="http://schemas.microsoft.com/office/drawing/2014/main" id="{CEAA9FA7-0165-F161-72DC-F2E001FCF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9F185D91-004D-5474-3DD0-9153A2AEA2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D995CD54-9374-D2B3-957D-6925B750A6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:a16="http://schemas.microsoft.com/office/drawing/2014/main" id="{EDCD4830-6A47-A59E-6569-B352E6D66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000E8D63-E827-790A-519A-B36BFBDEB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A908D1ED-4589-9577-8D42-858F2E00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34" name="Grupo 133">
              <a:extLst>
                <a:ext uri="{FF2B5EF4-FFF2-40B4-BE49-F238E27FC236}">
                  <a16:creationId xmlns:a16="http://schemas.microsoft.com/office/drawing/2014/main" id="{2657C24A-988F-290D-0D82-858C3E574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40" name="Grupo 139">
                <a:extLst>
                  <a:ext uri="{FF2B5EF4-FFF2-40B4-BE49-F238E27FC236}">
                    <a16:creationId xmlns:a16="http://schemas.microsoft.com/office/drawing/2014/main" id="{3AB3F4C6-5635-3075-CCEA-4675932DD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Conector recto 143">
                  <a:extLst>
                    <a:ext uri="{FF2B5EF4-FFF2-40B4-BE49-F238E27FC236}">
                      <a16:creationId xmlns:a16="http://schemas.microsoft.com/office/drawing/2014/main" id="{02F5D12D-62A1-0F12-12B0-572BA5657E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Conector recto 144">
                  <a:extLst>
                    <a:ext uri="{FF2B5EF4-FFF2-40B4-BE49-F238E27FC236}">
                      <a16:creationId xmlns:a16="http://schemas.microsoft.com/office/drawing/2014/main" id="{E47EADA3-585F-FC49-7481-AF5B4DA093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:a16="http://schemas.microsoft.com/office/drawing/2014/main" id="{DFB52899-BBD4-527C-5990-88BF84565D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:a16="http://schemas.microsoft.com/office/drawing/2014/main" id="{653A3527-A6E3-89A6-71ED-9A7D8EBA4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141" name="Grupo 140">
                <a:extLst>
                  <a:ext uri="{FF2B5EF4-FFF2-40B4-BE49-F238E27FC236}">
                    <a16:creationId xmlns:a16="http://schemas.microsoft.com/office/drawing/2014/main" id="{CD03B7A9-CD70-40B9-650E-43C78D4F1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51CBB11-40F3-F130-BA91-6311C58CB1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2CCB9535-280C-59F1-2408-AFAD8D1BE2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5" name="Grupo 134">
              <a:extLst>
                <a:ext uri="{FF2B5EF4-FFF2-40B4-BE49-F238E27FC236}">
                  <a16:creationId xmlns:a16="http://schemas.microsoft.com/office/drawing/2014/main" id="{44493786-0B0A-24D5-26A9-8E820E6AB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6" name="Grupo 135">
                <a:extLst>
                  <a:ext uri="{FF2B5EF4-FFF2-40B4-BE49-F238E27FC236}">
                    <a16:creationId xmlns:a16="http://schemas.microsoft.com/office/drawing/2014/main" id="{F66FA07F-4726-2875-B812-6BCC5ABCC2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:a16="http://schemas.microsoft.com/office/drawing/2014/main" id="{A3457F2F-D92C-2F19-7ECB-5110F6A2BB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:a16="http://schemas.microsoft.com/office/drawing/2014/main" id="{6ABA0333-6EC3-6BEF-E476-C0072364AA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:a16="http://schemas.microsoft.com/office/drawing/2014/main" id="{D9E689F1-3CC0-2CE6-27B1-34AA1949B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4714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 rtlCol="0">
            <a:noAutofit/>
          </a:bodyPr>
          <a:lstStyle>
            <a:lvl1pPr algn="ctr">
              <a:defRPr lang="es-ES" sz="48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 rtlCol="0"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s-E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 lang="es-ES"/>
            </a:lvl2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endParaRPr lang="es-ES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99F4A9DA-0E0F-BB15-37FE-7C47230AF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A6D7EE9A-A325-1078-BB60-9FC75CAE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:a16="http://schemas.microsoft.com/office/drawing/2014/main" id="{E3B36E34-9750-EC15-036F-4B675C295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:a16="http://schemas.microsoft.com/office/drawing/2014/main" id="{06586384-27A4-246C-E62A-33558F884F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:a16="http://schemas.microsoft.com/office/drawing/2014/main" id="{5AA0A056-987B-0766-D8E8-C8D89A7EC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:a16="http://schemas.microsoft.com/office/drawing/2014/main" id="{B8359D64-1AAE-C3D6-1AEB-701A9026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:a16="http://schemas.microsoft.com/office/drawing/2014/main" id="{40C577F2-9B8C-9987-0FDA-0B46E995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:a16="http://schemas.microsoft.com/office/drawing/2014/main" id="{E4A8A441-14F2-1181-7C03-9AF4D75DE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:a16="http://schemas.microsoft.com/office/drawing/2014/main" id="{3A0F5B06-DAD1-414A-4045-AC1778800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:a16="http://schemas.microsoft.com/office/drawing/2014/main" id="{6EAB1EB7-4688-82CC-051F-DB66DE38B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:a16="http://schemas.microsoft.com/office/drawing/2014/main" id="{A9AB2401-8BD6-D082-7D34-198A6545D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:a16="http://schemas.microsoft.com/office/drawing/2014/main" id="{3A90FDBC-4B7A-EDE5-0D04-338D0D446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A8D3C6B9-6FD6-25DA-E318-38517D1729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:a16="http://schemas.microsoft.com/office/drawing/2014/main" id="{7B45605F-50DD-B936-79D0-4D5D3DCCF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:a16="http://schemas.microsoft.com/office/drawing/2014/main" id="{AA2CCC3A-D444-734A-6925-577856500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:a16="http://schemas.microsoft.com/office/drawing/2014/main" id="{A2BD9A0D-1346-B3F5-7383-79EB805A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grpSp>
            <p:nvGrpSpPr>
              <p:cNvPr id="52" name="Grupo 51">
                <a:extLst>
                  <a:ext uri="{FF2B5EF4-FFF2-40B4-BE49-F238E27FC236}">
                    <a16:creationId xmlns:a16="http://schemas.microsoft.com/office/drawing/2014/main" id="{16EB22E5-C3DE-A015-B732-9C99977BB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:a16="http://schemas.microsoft.com/office/drawing/2014/main" id="{93CF15FE-A466-3FBE-1E87-307BF004FC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:a16="http://schemas.microsoft.com/office/drawing/2014/main" id="{3C84471E-53D8-C7CA-359C-EA3D084335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:a16="http://schemas.microsoft.com/office/drawing/2014/main" id="{BC3DC9EB-7ADF-8A40-A0B1-806A49FDD1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:a16="http://schemas.microsoft.com/office/drawing/2014/main" id="{A9814A17-E78A-F4E9-E11C-91D474D977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:a16="http://schemas.microsoft.com/office/drawing/2014/main" id="{317CBEE3-C973-721D-F6E1-B01AB3846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:a16="http://schemas.microsoft.com/office/drawing/2014/main" id="{B94FEC87-B417-D6A3-C64B-28FBFF77E6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:a16="http://schemas.microsoft.com/office/drawing/2014/main" id="{E06EF271-57E5-EEF4-D040-2024C9C5E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8B6F3B2D-71C3-22D2-3FE7-AEB56473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upo 29">
                <a:extLst>
                  <a:ext uri="{FF2B5EF4-FFF2-40B4-BE49-F238E27FC236}">
                    <a16:creationId xmlns:a16="http://schemas.microsoft.com/office/drawing/2014/main" id="{97575CCE-8AB7-7F62-6647-54A79E708F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Conector recto 33">
                  <a:extLst>
                    <a:ext uri="{FF2B5EF4-FFF2-40B4-BE49-F238E27FC236}">
                      <a16:creationId xmlns:a16="http://schemas.microsoft.com/office/drawing/2014/main" id="{B17ABC5D-B6B9-F1AF-A5E6-4E86BF3973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Conector recto 34">
                  <a:extLst>
                    <a:ext uri="{FF2B5EF4-FFF2-40B4-BE49-F238E27FC236}">
                      <a16:creationId xmlns:a16="http://schemas.microsoft.com/office/drawing/2014/main" id="{9D90BB42-FD51-C2C9-345D-87DED4AC79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85D3C2A-6509-6882-27B6-96C8742214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4BF0830E-092E-8582-FD37-25EBB95D93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C380A303-EA12-90C6-733E-C85628E6E9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41257D7-35B4-17E4-164F-621D979A0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6F3910AB-8CA8-F456-4738-9F48854BD0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B586CB42-F5B6-83EC-94BC-143860A11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635060AB-ED2F-208F-81B5-BEB45F802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6E687AEB-A199-BAD0-2E9A-3ACBFE2841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AFE85D5-581E-A320-6774-95E0233C56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7270347A-DB8B-CFEA-D5B1-DBC3659BBE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21" name="Grupo 20">
                <a:extLst>
                  <a:ext uri="{FF2B5EF4-FFF2-40B4-BE49-F238E27FC236}">
                    <a16:creationId xmlns:a16="http://schemas.microsoft.com/office/drawing/2014/main" id="{21965131-3F3E-E213-B710-81D71722A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A3D07104-0A30-F679-34AF-C21FD6FAC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B13E5798-2DCB-9131-C54F-6F0D08D86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2F125324-9871-5BDF-13D3-6E4113AFD0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  <p:grpSp>
        <p:nvGrpSpPr>
          <p:cNvPr id="60" name="Grupo 59">
            <a:extLst>
              <a:ext uri="{FF2B5EF4-FFF2-40B4-BE49-F238E27FC236}">
                <a16:creationId xmlns:a16="http://schemas.microsoft.com/office/drawing/2014/main" id="{BE0CCD1F-2B54-D361-E053-5FF87DD59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B3F3EEBC-EBC4-0038-38A9-A494FED7A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:a16="http://schemas.microsoft.com/office/drawing/2014/main" id="{581DA3CF-C0A0-8E1A-B2CA-B465ACA6C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:a16="http://schemas.microsoft.com/office/drawing/2014/main" id="{DB32943F-D66E-F068-1ECE-FF375616F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:a16="http://schemas.microsoft.com/office/drawing/2014/main" id="{3B13BE8F-A9CD-C462-43E9-D182FCF05E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:a16="http://schemas.microsoft.com/office/drawing/2014/main" id="{F75852E9-400B-CA0A-4A1A-0B754AE00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1D8ECB49-B6E6-DA8C-61EE-CB6BB20FF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:a16="http://schemas.microsoft.com/office/drawing/2014/main" id="{53A3DB70-240A-ADEB-E7B2-84B3837F4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:a16="http://schemas.microsoft.com/office/drawing/2014/main" id="{9B713D37-E240-145B-9C3E-F8D262CF7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17B81BF5-2C3A-46BE-E721-022FD3C1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:a16="http://schemas.microsoft.com/office/drawing/2014/main" id="{2885C111-E5DD-8443-FE17-0569B46EC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:a16="http://schemas.microsoft.com/office/drawing/2014/main" id="{029DD684-1B88-2889-DA3A-5870D6761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:a16="http://schemas.microsoft.com/office/drawing/2014/main" id="{3C566D20-0174-75CC-D855-AB274699D8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:a16="http://schemas.microsoft.com/office/drawing/2014/main" id="{36A8E32A-151B-A3D3-49DE-6008D6C45F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6E7A491-283C-6A17-EB8C-B02383E9A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:a16="http://schemas.microsoft.com/office/drawing/2014/main" id="{E91E0A05-94DE-D7F7-3A60-DEA33071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grpSp>
            <p:nvGrpSpPr>
              <p:cNvPr id="94" name="Grupo 93">
                <a:extLst>
                  <a:ext uri="{FF2B5EF4-FFF2-40B4-BE49-F238E27FC236}">
                    <a16:creationId xmlns:a16="http://schemas.microsoft.com/office/drawing/2014/main" id="{FF3DE174-682A-6361-8639-CDA2D81AA0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:a16="http://schemas.microsoft.com/office/drawing/2014/main" id="{2234DE9F-CB30-6186-5B72-493836DF14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:a16="http://schemas.microsoft.com/office/drawing/2014/main" id="{DAF283E5-22FA-93DD-FB58-AA9A0424C9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:a16="http://schemas.microsoft.com/office/drawing/2014/main" id="{CE496269-4163-B3BB-A9E1-56F00C65A0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:a16="http://schemas.microsoft.com/office/drawing/2014/main" id="{90179A3F-210B-6566-A4A2-F50DAB4E89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:a16="http://schemas.microsoft.com/office/drawing/2014/main" id="{772AEF66-4E36-6C46-BEE9-2E18CDC2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:a16="http://schemas.microsoft.com/office/drawing/2014/main" id="{258703F6-E13A-5C69-B4D3-DE791D24F1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:a16="http://schemas.microsoft.com/office/drawing/2014/main" id="{EEC221A3-F3A0-F165-B37C-BF65A34237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  <p:grpSp>
          <p:nvGrpSpPr>
            <p:cNvPr id="62" name="Grupo 61">
              <a:extLst>
                <a:ext uri="{FF2B5EF4-FFF2-40B4-BE49-F238E27FC236}">
                  <a16:creationId xmlns:a16="http://schemas.microsoft.com/office/drawing/2014/main" id="{E1BE042E-E49B-4A5F-357E-8DB2C56DD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2" name="Grupo 71">
                <a:extLst>
                  <a:ext uri="{FF2B5EF4-FFF2-40B4-BE49-F238E27FC236}">
                    <a16:creationId xmlns:a16="http://schemas.microsoft.com/office/drawing/2014/main" id="{C166BC29-F4E6-A651-BD21-70A8B85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Conector recto 75">
                  <a:extLst>
                    <a:ext uri="{FF2B5EF4-FFF2-40B4-BE49-F238E27FC236}">
                      <a16:creationId xmlns:a16="http://schemas.microsoft.com/office/drawing/2014/main" id="{6002A7A7-B4BB-9C4C-3948-E72F7F44D1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Conector recto 76">
                  <a:extLst>
                    <a:ext uri="{FF2B5EF4-FFF2-40B4-BE49-F238E27FC236}">
                      <a16:creationId xmlns:a16="http://schemas.microsoft.com/office/drawing/2014/main" id="{CF73A36C-4216-A151-D845-77BCCDC9E7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:a16="http://schemas.microsoft.com/office/drawing/2014/main" id="{5BBF4110-E046-056F-4D58-8896610108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:a16="http://schemas.microsoft.com/office/drawing/2014/main" id="{809EE42A-5648-154F-432A-D9F3570862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s-ES"/>
                  </a:defPPr>
                </a:lstStyle>
                <a:p>
                  <a:pPr algn="ctr" rtl="0"/>
                  <a:endParaRPr lang="es-ES" dirty="0"/>
                </a:p>
              </p:txBody>
            </p:sp>
          </p:grpSp>
          <p:grpSp>
            <p:nvGrpSpPr>
              <p:cNvPr id="73" name="Grupo 72">
                <a:extLst>
                  <a:ext uri="{FF2B5EF4-FFF2-40B4-BE49-F238E27FC236}">
                    <a16:creationId xmlns:a16="http://schemas.microsoft.com/office/drawing/2014/main" id="{A783DC31-F0EF-CF42-ED90-75B1ABD16C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98C938D-4846-6187-1846-8DF73B4DD1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52F3A13-6583-B19D-8326-EDCA4E9994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upo 62">
              <a:extLst>
                <a:ext uri="{FF2B5EF4-FFF2-40B4-BE49-F238E27FC236}">
                  <a16:creationId xmlns:a16="http://schemas.microsoft.com/office/drawing/2014/main" id="{0AC02D64-2157-DCA3-9D5E-57703AAB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4" name="Grupo 63">
                <a:extLst>
                  <a:ext uri="{FF2B5EF4-FFF2-40B4-BE49-F238E27FC236}">
                    <a16:creationId xmlns:a16="http://schemas.microsoft.com/office/drawing/2014/main" id="{7EDD009B-AFCE-7C90-EDC0-4823F23EA1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8DCD1D20-6F7B-2005-233C-448F72769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C701A3C9-3B53-4238-2638-1B8BA0EC5F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:a16="http://schemas.microsoft.com/office/drawing/2014/main" id="{36AC7693-785F-3C83-9A64-E6039FA0E0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  <p:grpSp>
            <p:nvGrpSpPr>
              <p:cNvPr id="65" name="Grupo 64">
                <a:extLst>
                  <a:ext uri="{FF2B5EF4-FFF2-40B4-BE49-F238E27FC236}">
                    <a16:creationId xmlns:a16="http://schemas.microsoft.com/office/drawing/2014/main" id="{CF359D63-C81D-206A-44F3-F1273C070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:a16="http://schemas.microsoft.com/office/drawing/2014/main" id="{220AC73E-818C-B36C-CBD0-B0B5802981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:a16="http://schemas.microsoft.com/office/drawing/2014/main" id="{E5255418-4DCC-DA3A-8A94-1E4253DD4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81D8F951-4C97-BFA4-4434-DCEC72D59E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s-ES"/>
                  </a:defPPr>
                </a:lstStyle>
                <a:p>
                  <a:pPr rtl="0"/>
                  <a:endParaRPr lang="es-ES" dirty="0"/>
                </a:p>
              </p:txBody>
            </p:sp>
          </p:grpSp>
        </p:grpSp>
      </p:grp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3784D93E-84DF-A671-0102-F4445B9DB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393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0">
            <a:extLst>
              <a:ext uri="{FF2B5EF4-FFF2-40B4-BE49-F238E27FC236}">
                <a16:creationId xmlns:a16="http://schemas.microsoft.com/office/drawing/2014/main" id="{6F8AB8B9-9DB5-3592-13B2-C6EAC9964C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104724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3">
            <a:extLst>
              <a:ext uri="{FF2B5EF4-FFF2-40B4-BE49-F238E27FC236}">
                <a16:creationId xmlns:a16="http://schemas.microsoft.com/office/drawing/2014/main" id="{96B6B9D5-CD1B-A940-279D-F71F01ADB00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8164" y="1997132"/>
            <a:ext cx="5398686" cy="4232218"/>
          </a:xfrm>
        </p:spPr>
        <p:txBody>
          <a:bodyPr lIns="0" rtlCol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lang="es-ES"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lang="es-ES"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lang="es-ES"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lang="es-ES"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3269BDF9-7C8E-6E41-2B0A-E6156A56F0E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74202" y="1997132"/>
            <a:ext cx="5398686" cy="4232218"/>
          </a:xfrm>
        </p:spPr>
        <p:txBody>
          <a:bodyPr lIns="0" rtlCol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lang="es-ES"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lang="es-ES"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lang="es-ES"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lang="es-ES"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51B8ED33-4EE7-7B50-3C8D-2D43FCEE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arcador de fecha 3">
            <a:extLst>
              <a:ext uri="{FF2B5EF4-FFF2-40B4-BE49-F238E27FC236}">
                <a16:creationId xmlns:a16="http://schemas.microsoft.com/office/drawing/2014/main" id="{9C8F833A-02FB-E36B-45C9-0645070F68F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3" name="Marcador de pie de página 6">
            <a:extLst>
              <a:ext uri="{FF2B5EF4-FFF2-40B4-BE49-F238E27FC236}">
                <a16:creationId xmlns:a16="http://schemas.microsoft.com/office/drawing/2014/main" id="{7BDAEEC9-E6ED-C61A-85C7-C1E0B67B1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E71492A7-053E-DE52-D433-9715A1632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0545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 rtlCol="0">
            <a:no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 rtlCol="0">
            <a:normAutofit/>
          </a:bodyPr>
          <a:lstStyle>
            <a:lvl1pPr>
              <a:defRPr lang="es-ES" sz="1800"/>
            </a:lvl1pPr>
            <a:lvl2pPr>
              <a:defRPr lang="es-ES" sz="1800"/>
            </a:lvl2pPr>
            <a:lvl3pPr>
              <a:defRPr lang="es-ES" sz="1800"/>
            </a:lvl3pPr>
            <a:lvl4pPr>
              <a:defRPr lang="es-ES" sz="1800"/>
            </a:lvl4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8" name="Marcador de contenido 3">
            <a:extLst>
              <a:ext uri="{FF2B5EF4-FFF2-40B4-BE49-F238E27FC236}">
                <a16:creationId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 rtlCol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lang="es-ES"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lang="es-ES"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lang="es-ES"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lang="es-ES"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40CF0BDF-4C70-3A21-D896-DAC13562A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upo 74">
            <a:extLst>
              <a:ext uri="{FF2B5EF4-FFF2-40B4-BE49-F238E27FC236}">
                <a16:creationId xmlns:a16="http://schemas.microsoft.com/office/drawing/2014/main" id="{A735428F-DCEA-E8DB-1A53-7A9E8B6BD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B08950FF-1512-B7DF-BED3-12DAB240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FED46019-50FE-56DC-07AE-3140B62D9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:a16="http://schemas.microsoft.com/office/drawing/2014/main" id="{F8344F6F-7BFF-A0C1-6A5C-7C26859CE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B351AD35-F328-430C-AC8C-9C2FCC751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26C9E2DF-5528-DC17-0E3E-5CAB02313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C6D0E3D9-FDBB-F24B-58B3-5D64BA3AD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7CEB91EF-B50A-86E9-6E90-5306CC452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9F658E30-2295-292A-732D-35D6A2A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46653527-5E94-B1BE-2530-38683A6E5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:a16="http://schemas.microsoft.com/office/drawing/2014/main" id="{746ECD9D-C4C1-ABBF-B385-62CE7091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F12FD0B4-D775-8778-B4AB-281288125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id="{9060E759-708B-81DA-7D61-A5E4FD15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C1BC18FF-D435-8372-8D36-F0A2E2FF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7BE903D-C298-1952-7991-8E31C2AF2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grpSp>
          <p:nvGrpSpPr>
            <p:cNvPr id="90" name="Grupo 89">
              <a:extLst>
                <a:ext uri="{FF2B5EF4-FFF2-40B4-BE49-F238E27FC236}">
                  <a16:creationId xmlns:a16="http://schemas.microsoft.com/office/drawing/2014/main" id="{B607DCA6-6024-D362-9330-8AFFBBB8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:a16="http://schemas.microsoft.com/office/drawing/2014/main" id="{3B80B578-9153-AA37-CCF4-1C530CE74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:a16="http://schemas.microsoft.com/office/drawing/2014/main" id="{70FF2BF6-5E2B-13B9-B292-51297D0F0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:a16="http://schemas.microsoft.com/office/drawing/2014/main" id="{10EEC0DE-2FA0-2991-F09B-FDB7F90BC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:a16="http://schemas.microsoft.com/office/drawing/2014/main" id="{FD5727E7-2D7B-1745-2AFE-EE92B123D0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:a16="http://schemas.microsoft.com/office/drawing/2014/main" id="{7E599577-4F0E-E46B-8F38-5DE84B9EB3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:a16="http://schemas.microsoft.com/office/drawing/2014/main" id="{EBC3501F-ACA9-9716-54B2-308F761A3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:a16="http://schemas.microsoft.com/office/drawing/2014/main" id="{8F837063-D92B-EA3A-1299-475B6632C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grpSp>
        <p:nvGrpSpPr>
          <p:cNvPr id="98" name="Grupo 97">
            <a:extLst>
              <a:ext uri="{FF2B5EF4-FFF2-40B4-BE49-F238E27FC236}">
                <a16:creationId xmlns:a16="http://schemas.microsoft.com/office/drawing/2014/main" id="{D1A340BC-A6D3-539D-CB1E-965CF9C5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7AC7CD44-8A4B-F8A7-C900-0DD35E0E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11D7F6C7-DB52-EF70-52AC-898829F0A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198FB818-8D72-83A8-92A1-DBF959851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:a16="http://schemas.microsoft.com/office/drawing/2014/main" id="{3D0C3C81-7CE0-2D78-D02F-F9DCF050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:a16="http://schemas.microsoft.com/office/drawing/2014/main" id="{0C7ED120-F30B-14AB-5B2F-B022C8668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60788874-2352-19A7-D664-0106854D9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:a16="http://schemas.microsoft.com/office/drawing/2014/main" id="{88B03378-17C4-9F0A-14DE-B0D14C3A5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:a16="http://schemas.microsoft.com/office/drawing/2014/main" id="{AF0D137B-1827-9F4C-03BB-6D7F26FF5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:a16="http://schemas.microsoft.com/office/drawing/2014/main" id="{F0D58801-920F-64E9-DD6A-9E41DB9CE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1196BF7F-0B7D-24CC-1BF8-28DE94B28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:a16="http://schemas.microsoft.com/office/drawing/2014/main" id="{0055D8F4-D194-4E40-FA91-94F7A1AE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CBF5427B-8B0F-8276-A243-4B27DA41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200EE055-2A12-AA92-46E4-2FA8D7BA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3C38B1EC-E4D2-BF06-976B-C14979A12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>
              <a:defPPr>
                <a:defRPr lang="es-ES"/>
              </a:defPPr>
            </a:lstStyle>
            <a:p>
              <a:pPr rtl="0"/>
              <a:endParaRPr lang="es-ES" dirty="0"/>
            </a:p>
          </p:txBody>
        </p:sp>
        <p:grpSp>
          <p:nvGrpSpPr>
            <p:cNvPr id="113" name="Grupo 112">
              <a:extLst>
                <a:ext uri="{FF2B5EF4-FFF2-40B4-BE49-F238E27FC236}">
                  <a16:creationId xmlns:a16="http://schemas.microsoft.com/office/drawing/2014/main" id="{5BCF6A29-31B0-2441-356B-86247D86D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:a16="http://schemas.microsoft.com/office/drawing/2014/main" id="{6EB6905C-ACF6-9AF1-664F-5C0FED8A6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:a16="http://schemas.microsoft.com/office/drawing/2014/main" id="{0E262CE0-BAF1-8146-35BB-AC059F729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:a16="http://schemas.microsoft.com/office/drawing/2014/main" id="{191EBC3F-760E-86C1-8B21-A117912C6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:a16="http://schemas.microsoft.com/office/drawing/2014/main" id="{53EAD6B4-1599-2782-D593-2D6148973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:a16="http://schemas.microsoft.com/office/drawing/2014/main" id="{809484DC-53A9-6DF0-B3E7-61C4BBC6D2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:a16="http://schemas.microsoft.com/office/drawing/2014/main" id="{631B2D90-841F-130E-48D8-D77FD39A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:a16="http://schemas.microsoft.com/office/drawing/2014/main" id="{54CE9CB3-DC61-CF9B-41AF-A855A9A7F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>
                <a:defPPr>
                  <a:defRPr lang="es-ES"/>
                </a:defPPr>
              </a:lstStyle>
              <a:p>
                <a:pPr rtl="0"/>
                <a:endParaRPr lang="es-ES" dirty="0"/>
              </a:p>
            </p:txBody>
          </p:sp>
        </p:grpSp>
      </p:grp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6" name="Marcador de pie de página 6">
            <a:extLst>
              <a:ext uri="{FF2B5EF4-FFF2-40B4-BE49-F238E27FC236}">
                <a16:creationId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2142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 rtlCol="0">
            <a:norm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 lang="es-ES"/>
            </a:pPr>
            <a:r>
              <a:rPr lang="es-ES"/>
              <a:t>Haga clic para agregar una imagen</a:t>
            </a:r>
          </a:p>
          <a:p>
            <a:pPr rtl="0"/>
            <a:endParaRPr lang="es-ES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 rtlCol="0">
            <a:normAutofit/>
          </a:bodyPr>
          <a:lstStyle>
            <a:lvl1pPr marL="0" indent="0">
              <a:lnSpc>
                <a:spcPct val="130000"/>
              </a:lnSpc>
              <a:buNone/>
              <a:defRPr lang="es-ES" sz="1800"/>
            </a:lvl1pPr>
            <a:lvl2pPr marL="360000" indent="0">
              <a:lnSpc>
                <a:spcPct val="130000"/>
              </a:lnSpc>
              <a:buNone/>
              <a:defRPr lang="es-ES" sz="1800"/>
            </a:lvl2pPr>
            <a:lvl3pPr marL="720000" indent="0">
              <a:lnSpc>
                <a:spcPct val="130000"/>
              </a:lnSpc>
              <a:buNone/>
              <a:defRPr lang="es-ES" sz="1800"/>
            </a:lvl3pPr>
            <a:lvl4pPr marL="1080000" indent="0">
              <a:lnSpc>
                <a:spcPct val="130000"/>
              </a:lnSpc>
              <a:buNone/>
              <a:defRPr lang="es-ES" sz="1800"/>
            </a:lvl4pPr>
            <a:lvl5pPr marL="1440000" indent="0">
              <a:lnSpc>
                <a:spcPct val="130000"/>
              </a:lnSpc>
              <a:buNone/>
              <a:defRPr lang="es-ES" sz="1800"/>
            </a:lvl5pPr>
          </a:lstStyle>
          <a:p>
            <a:pPr rtl="0"/>
            <a:r>
              <a:rPr lang="es-ES">
                <a:cs typeface="Calibri"/>
              </a:rPr>
              <a:t>Haga clic para agregar texto</a:t>
            </a:r>
            <a:endParaRPr lang="es-ES" dirty="0"/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9BE138E9-0025-C4F7-43CB-C242E93B3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216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es-ES"/>
              <a:t>20XX</a:t>
            </a:r>
            <a:endParaRPr lang="es-ES" dirty="0"/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38AF2AC4-C59A-C554-8AE3-439077DF2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1197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91" r:id="rId3"/>
    <p:sldLayoutId id="2147483678" r:id="rId4"/>
    <p:sldLayoutId id="2147483686" r:id="rId5"/>
    <p:sldLayoutId id="2147483692" r:id="rId6"/>
    <p:sldLayoutId id="2147483662" r:id="rId7"/>
    <p:sldLayoutId id="2147483689" r:id="rId8"/>
    <p:sldLayoutId id="2147483676" r:id="rId9"/>
    <p:sldLayoutId id="2147483693" r:id="rId10"/>
    <p:sldLayoutId id="2147483690" r:id="rId11"/>
    <p:sldLayoutId id="2147483660" r:id="rId12"/>
    <p:sldLayoutId id="2147483674" r:id="rId13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s-ES"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3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Char char="•"/>
        <a:defRPr lang="es-ES"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702900" indent="-342900" algn="l" defTabSz="914400" rtl="0" eaLnBrk="1" latinLnBrk="0" hangingPunct="1">
        <a:lnSpc>
          <a:spcPct val="13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lang="es-ES" sz="2000" b="0" i="0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3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lang="es-ES" sz="2000" i="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422900" indent="-342900" algn="l" defTabSz="914400" rtl="0" eaLnBrk="1" latinLnBrk="0" hangingPunct="1">
        <a:lnSpc>
          <a:spcPct val="13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lang="es-ES" sz="2000" b="0" i="0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3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lang="es-ES"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  <p15:guide id="30" orient="horz" pos="2160">
          <p15:clr>
            <a:srgbClr val="A4A3A4"/>
          </p15:clr>
        </p15:guide>
        <p15:guide id="31" pos="3840">
          <p15:clr>
            <a:srgbClr val="A4A3A4"/>
          </p15:clr>
        </p15:guide>
        <p15:guide id="32" pos="240">
          <p15:clr>
            <a:srgbClr val="547EBF"/>
          </p15:clr>
        </p15:guide>
        <p15:guide id="33" orient="horz" pos="240">
          <p15:clr>
            <a:srgbClr val="547EBF"/>
          </p15:clr>
        </p15:guide>
        <p15:guide id="34" pos="7440">
          <p15:clr>
            <a:srgbClr val="547EBF"/>
          </p15:clr>
        </p15:guide>
        <p15:guide id="35" orient="horz" pos="4080">
          <p15:clr>
            <a:srgbClr val="547EBF"/>
          </p15:clr>
        </p15:guide>
        <p15:guide id="36" pos="3960">
          <p15:clr>
            <a:srgbClr val="547EBF"/>
          </p15:clr>
        </p15:guide>
        <p15:guide id="37" pos="3720">
          <p15:clr>
            <a:srgbClr val="547EBF"/>
          </p15:clr>
        </p15:guide>
        <p15:guide id="38" pos="2112">
          <p15:clr>
            <a:srgbClr val="547EBF"/>
          </p15:clr>
        </p15:guide>
        <p15:guide id="39" pos="1848">
          <p15:clr>
            <a:srgbClr val="547EBF"/>
          </p15:clr>
        </p15:guide>
        <p15:guide id="40" pos="5568">
          <p15:clr>
            <a:srgbClr val="547EBF"/>
          </p15:clr>
        </p15:guide>
        <p15:guide id="41" pos="5832">
          <p15:clr>
            <a:srgbClr val="547EBF"/>
          </p15:clr>
        </p15:guide>
        <p15:guide id="42" pos="4968">
          <p15:clr>
            <a:srgbClr val="9FCC3B"/>
          </p15:clr>
        </p15:guide>
        <p15:guide id="43" pos="5208">
          <p15:clr>
            <a:srgbClr val="9FCC3B"/>
          </p15:clr>
        </p15:guide>
        <p15:guide id="44" pos="2712">
          <p15:clr>
            <a:srgbClr val="9FCC3B"/>
          </p15:clr>
        </p15:guide>
        <p15:guide id="45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dirty="0" err="1"/>
              <a:t>Payroll</a:t>
            </a:r>
            <a:r>
              <a:rPr lang="es-ES" dirty="0"/>
              <a:t> Management </a:t>
            </a:r>
            <a:r>
              <a:rPr lang="es-ES" dirty="0" err="1"/>
              <a:t>System</a:t>
            </a:r>
            <a:endParaRPr lang="es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3FE52F7-A64B-40A5-95F8-10ADBE981573}"/>
              </a:ext>
            </a:extLst>
          </p:cNvPr>
          <p:cNvSpPr txBox="1"/>
          <p:nvPr/>
        </p:nvSpPr>
        <p:spPr>
          <a:xfrm>
            <a:off x="0" y="6488668"/>
            <a:ext cx="2995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/>
              <a:t>By</a:t>
            </a:r>
            <a:r>
              <a:rPr lang="es-CO" dirty="0"/>
              <a:t> Nicolás Guevara Herrán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430521"/>
            <a:ext cx="3389065" cy="1847528"/>
          </a:xfrm>
        </p:spPr>
        <p:txBody>
          <a:bodyPr wrap="square"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0307" y="2745611"/>
            <a:ext cx="3389065" cy="1762780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 err="1"/>
              <a:t>Introduction</a:t>
            </a:r>
            <a:endParaRPr lang="es-ES" dirty="0"/>
          </a:p>
          <a:p>
            <a:pPr rtl="0"/>
            <a:r>
              <a:rPr lang="es-ES" dirty="0"/>
              <a:t>ER </a:t>
            </a:r>
            <a:r>
              <a:rPr lang="es-ES" dirty="0" err="1"/>
              <a:t>Diagram</a:t>
            </a:r>
            <a:endParaRPr lang="es-ES" dirty="0"/>
          </a:p>
          <a:p>
            <a:pPr rtl="0"/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2991" r="12991"/>
          <a:stretch/>
        </p:blipFill>
        <p:spPr>
          <a:xfrm>
            <a:off x="4979988" y="430521"/>
            <a:ext cx="6681704" cy="6019264"/>
          </a:xfrm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995760"/>
            <a:ext cx="5170860" cy="769430"/>
          </a:xfrm>
        </p:spPr>
        <p:txBody>
          <a:bodyPr rtlCol="0" anchor="ctr">
            <a:normAutofit fontScale="90000"/>
          </a:bodyPr>
          <a:lstStyle>
            <a:defPPr>
              <a:defRPr lang="es-ES"/>
            </a:defPPr>
          </a:lstStyle>
          <a:p>
            <a:pPr rtl="0"/>
            <a:r>
              <a:rPr lang="es-ES" dirty="0" err="1"/>
              <a:t>Introduction</a:t>
            </a:r>
            <a:endParaRPr lang="es-ES" dirty="0"/>
          </a:p>
        </p:txBody>
      </p:sp>
      <p:pic>
        <p:nvPicPr>
          <p:cNvPr id="9" name="Marcador de posición de imagen 8" descr="Vista en ángulo de un hombre esquiando en una pendiente de montaña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06" r="22206"/>
          <a:stretch/>
        </p:blipFill>
        <p:spPr/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A76D7BB-08B6-473E-A9BD-E31F71C5586C}"/>
              </a:ext>
            </a:extLst>
          </p:cNvPr>
          <p:cNvSpPr txBox="1"/>
          <p:nvPr/>
        </p:nvSpPr>
        <p:spPr>
          <a:xfrm>
            <a:off x="541337" y="1765190"/>
            <a:ext cx="51708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err="1"/>
              <a:t>This</a:t>
            </a:r>
            <a:r>
              <a:rPr lang="es-CO" dirty="0"/>
              <a:t> Project </a:t>
            </a:r>
            <a:r>
              <a:rPr lang="es-CO" dirty="0" err="1"/>
              <a:t>is</a:t>
            </a:r>
            <a:r>
              <a:rPr lang="es-CO" dirty="0"/>
              <a:t> </a:t>
            </a:r>
            <a:r>
              <a:rPr lang="es-CO" dirty="0" err="1"/>
              <a:t>developed</a:t>
            </a:r>
            <a:r>
              <a:rPr lang="es-CO" dirty="0"/>
              <a:t> as </a:t>
            </a:r>
            <a:r>
              <a:rPr lang="es-CO" dirty="0" err="1"/>
              <a:t>part</a:t>
            </a:r>
            <a:r>
              <a:rPr lang="es-CO" dirty="0"/>
              <a:t> </a:t>
            </a:r>
            <a:r>
              <a:rPr lang="es-CO" dirty="0" err="1"/>
              <a:t>of</a:t>
            </a:r>
            <a:r>
              <a:rPr lang="es-CO" dirty="0"/>
              <a:t> </a:t>
            </a:r>
            <a:r>
              <a:rPr lang="es-CO" dirty="0" err="1"/>
              <a:t>the</a:t>
            </a:r>
            <a:r>
              <a:rPr lang="es-CO" dirty="0"/>
              <a:t> </a:t>
            </a:r>
            <a:r>
              <a:rPr lang="es-CO" dirty="0" err="1"/>
              <a:t>Database</a:t>
            </a:r>
            <a:r>
              <a:rPr lang="es-CO" dirty="0"/>
              <a:t> </a:t>
            </a:r>
            <a:r>
              <a:rPr lang="es-CO" dirty="0" err="1"/>
              <a:t>Foundations</a:t>
            </a:r>
            <a:r>
              <a:rPr lang="es-CO" dirty="0"/>
              <a:t> </a:t>
            </a:r>
            <a:r>
              <a:rPr lang="es-CO" dirty="0" err="1"/>
              <a:t>course</a:t>
            </a:r>
            <a:r>
              <a:rPr lang="es-CO" dirty="0"/>
              <a:t> and </a:t>
            </a:r>
            <a:r>
              <a:rPr lang="es-CO" dirty="0" err="1"/>
              <a:t>aims</a:t>
            </a:r>
            <a:r>
              <a:rPr lang="es-CO" dirty="0"/>
              <a:t> </a:t>
            </a:r>
            <a:r>
              <a:rPr lang="es-CO" dirty="0" err="1"/>
              <a:t>to</a:t>
            </a:r>
            <a:r>
              <a:rPr lang="es-CO" dirty="0"/>
              <a:t> </a:t>
            </a:r>
            <a:r>
              <a:rPr lang="es-CO" dirty="0" err="1"/>
              <a:t>provide</a:t>
            </a:r>
            <a:r>
              <a:rPr lang="es-CO" dirty="0"/>
              <a:t> a </a:t>
            </a:r>
            <a:r>
              <a:rPr lang="es-CO" dirty="0" err="1"/>
              <a:t>robust</a:t>
            </a:r>
            <a:r>
              <a:rPr lang="es-CO" dirty="0"/>
              <a:t> and </a:t>
            </a:r>
            <a:r>
              <a:rPr lang="es-CO" dirty="0" err="1"/>
              <a:t>efficient</a:t>
            </a:r>
            <a:r>
              <a:rPr lang="es-CO" dirty="0"/>
              <a:t> </a:t>
            </a:r>
            <a:r>
              <a:rPr lang="es-CO" dirty="0" err="1"/>
              <a:t>solution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</a:t>
            </a:r>
            <a:r>
              <a:rPr lang="es-CO" dirty="0" err="1"/>
              <a:t>managing</a:t>
            </a:r>
            <a:r>
              <a:rPr lang="es-CO" dirty="0"/>
              <a:t> </a:t>
            </a:r>
            <a:r>
              <a:rPr lang="es-CO" dirty="0" err="1"/>
              <a:t>payroll</a:t>
            </a:r>
            <a:r>
              <a:rPr lang="es-CO" dirty="0"/>
              <a:t> </a:t>
            </a:r>
            <a:r>
              <a:rPr lang="es-CO" dirty="0" err="1"/>
              <a:t>operations</a:t>
            </a:r>
            <a:r>
              <a:rPr lang="es-CO" dirty="0"/>
              <a:t>. </a:t>
            </a:r>
            <a:r>
              <a:rPr lang="es-CO" dirty="0" err="1"/>
              <a:t>The</a:t>
            </a:r>
            <a:r>
              <a:rPr lang="es-CO" dirty="0"/>
              <a:t> </a:t>
            </a:r>
            <a:r>
              <a:rPr lang="es-CO" dirty="0" err="1"/>
              <a:t>system</a:t>
            </a:r>
            <a:r>
              <a:rPr lang="es-CO" dirty="0"/>
              <a:t> </a:t>
            </a:r>
            <a:r>
              <a:rPr lang="es-CO" dirty="0" err="1"/>
              <a:t>integrates</a:t>
            </a:r>
            <a:r>
              <a:rPr lang="es-CO" dirty="0"/>
              <a:t> PostgreSQL </a:t>
            </a:r>
            <a:r>
              <a:rPr lang="es-CO" dirty="0" err="1"/>
              <a:t>for</a:t>
            </a:r>
            <a:r>
              <a:rPr lang="es-CO" dirty="0"/>
              <a:t> </a:t>
            </a:r>
            <a:r>
              <a:rPr lang="es-CO" dirty="0" err="1"/>
              <a:t>database</a:t>
            </a:r>
            <a:r>
              <a:rPr lang="es-CO" dirty="0"/>
              <a:t> </a:t>
            </a:r>
            <a:r>
              <a:rPr lang="es-CO" dirty="0" err="1"/>
              <a:t>management</a:t>
            </a:r>
            <a:r>
              <a:rPr lang="es-CO" dirty="0"/>
              <a:t> and </a:t>
            </a:r>
            <a:r>
              <a:rPr lang="es-CO" dirty="0" err="1"/>
              <a:t>FastAPI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web </a:t>
            </a:r>
            <a:r>
              <a:rPr lang="es-CO" dirty="0" err="1"/>
              <a:t>services</a:t>
            </a:r>
            <a:r>
              <a:rPr lang="es-CO" dirty="0"/>
              <a:t>, </a:t>
            </a:r>
            <a:r>
              <a:rPr lang="es-CO" dirty="0" err="1"/>
              <a:t>ensuring</a:t>
            </a:r>
            <a:r>
              <a:rPr lang="es-CO" dirty="0"/>
              <a:t> </a:t>
            </a:r>
            <a:r>
              <a:rPr lang="es-CO" dirty="0" err="1"/>
              <a:t>seamless</a:t>
            </a:r>
            <a:r>
              <a:rPr lang="es-CO" dirty="0"/>
              <a:t> </a:t>
            </a:r>
            <a:r>
              <a:rPr lang="es-CO" dirty="0" err="1"/>
              <a:t>handling</a:t>
            </a:r>
            <a:r>
              <a:rPr lang="es-CO" dirty="0"/>
              <a:t> </a:t>
            </a:r>
            <a:r>
              <a:rPr lang="es-CO" dirty="0" err="1"/>
              <a:t>of</a:t>
            </a:r>
            <a:r>
              <a:rPr lang="es-CO" dirty="0"/>
              <a:t> </a:t>
            </a:r>
            <a:r>
              <a:rPr lang="es-CO" dirty="0" err="1"/>
              <a:t>employee</a:t>
            </a:r>
            <a:r>
              <a:rPr lang="es-CO" dirty="0"/>
              <a:t> data, </a:t>
            </a:r>
            <a:r>
              <a:rPr lang="es-CO" dirty="0" err="1"/>
              <a:t>payroll</a:t>
            </a:r>
            <a:r>
              <a:rPr lang="es-CO" dirty="0"/>
              <a:t> </a:t>
            </a:r>
            <a:r>
              <a:rPr lang="es-CO" dirty="0" err="1"/>
              <a:t>calculations</a:t>
            </a:r>
            <a:r>
              <a:rPr lang="es-CO" dirty="0"/>
              <a:t>, </a:t>
            </a:r>
            <a:r>
              <a:rPr lang="es-CO" dirty="0" err="1"/>
              <a:t>allowances</a:t>
            </a:r>
            <a:r>
              <a:rPr lang="es-CO" dirty="0"/>
              <a:t>, </a:t>
            </a:r>
            <a:r>
              <a:rPr lang="es-CO" dirty="0" err="1"/>
              <a:t>deductions</a:t>
            </a:r>
            <a:r>
              <a:rPr lang="es-CO" dirty="0"/>
              <a:t>, and </a:t>
            </a:r>
            <a:r>
              <a:rPr lang="es-CO" dirty="0" err="1"/>
              <a:t>user</a:t>
            </a:r>
            <a:r>
              <a:rPr lang="es-CO" dirty="0"/>
              <a:t> </a:t>
            </a:r>
            <a:r>
              <a:rPr lang="es-CO" dirty="0" err="1"/>
              <a:t>activity</a:t>
            </a:r>
            <a:r>
              <a:rPr lang="es-CO" dirty="0"/>
              <a:t> </a:t>
            </a:r>
            <a:r>
              <a:rPr lang="es-CO" dirty="0" err="1"/>
              <a:t>logging</a:t>
            </a:r>
            <a:r>
              <a:rPr lang="es-C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24" y="214686"/>
            <a:ext cx="8647721" cy="670694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 err="1"/>
              <a:t>Entity</a:t>
            </a:r>
            <a:r>
              <a:rPr lang="es-ES" dirty="0"/>
              <a:t> </a:t>
            </a:r>
            <a:r>
              <a:rPr lang="es-ES" dirty="0" err="1"/>
              <a:t>Relationship</a:t>
            </a:r>
            <a:r>
              <a:rPr lang="es-ES" dirty="0"/>
              <a:t> </a:t>
            </a:r>
            <a:r>
              <a:rPr lang="es-ES" dirty="0" err="1"/>
              <a:t>Model</a:t>
            </a: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8FF8DF2-48BF-41A9-95AC-3DA070E43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057" y="885380"/>
            <a:ext cx="6126271" cy="581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6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24" y="214686"/>
            <a:ext cx="8647721" cy="670694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6241DC5-E220-4B3E-9345-977987F52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353" y="1437503"/>
            <a:ext cx="4427579" cy="398299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FF933F7-E7A2-4047-8C4C-39D77B2DF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618" y="1437503"/>
            <a:ext cx="6039029" cy="398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66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24" y="214686"/>
            <a:ext cx="8647721" cy="670694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854D9C2-0407-49B2-863E-BCD696F550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24" y="1623760"/>
            <a:ext cx="5934903" cy="361047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DEAA21A-364E-47F5-B224-91ABF158E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005" y="599679"/>
            <a:ext cx="4696480" cy="56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10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24" y="214686"/>
            <a:ext cx="8647721" cy="670694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Web </a:t>
            </a:r>
            <a:r>
              <a:rPr lang="es-ES" dirty="0" err="1"/>
              <a:t>Services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74E1F6D-D19B-49E5-BBC2-BAF23ED0C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101" y="2147708"/>
            <a:ext cx="6077798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00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rtlCol="0" anchor="b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Gracias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30067" y="3219450"/>
            <a:ext cx="4128934" cy="1201475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Nicolás Guevara Herrán</a:t>
            </a:r>
          </a:p>
          <a:p>
            <a:pPr rtl="0"/>
            <a:r>
              <a:rPr lang="es-ES" dirty="0"/>
              <a:t>nguevarah@udistrital.edu.co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38397_TF11158769_Win32" id="{172E7045-150B-45F5-8C14-25049D3C4C92}" vid="{802828FD-7B2E-4802-A668-1F6597176B4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Diseño de frío</Template>
  <TotalTime>13</TotalTime>
  <Words>99</Words>
  <Application>Microsoft Office PowerPoint</Application>
  <PresentationFormat>Panorámica</PresentationFormat>
  <Paragraphs>23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Calibri</vt:lpstr>
      <vt:lpstr>Goudy Old Style</vt:lpstr>
      <vt:lpstr>Wingdings</vt:lpstr>
      <vt:lpstr>FrostyVTI</vt:lpstr>
      <vt:lpstr>Payroll Management System</vt:lpstr>
      <vt:lpstr>Agenda</vt:lpstr>
      <vt:lpstr>Introduction</vt:lpstr>
      <vt:lpstr>Entity Relationship Model</vt:lpstr>
      <vt:lpstr>Web Services</vt:lpstr>
      <vt:lpstr>Web Services</vt:lpstr>
      <vt:lpstr>Web Services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Payroll Management System</dc:title>
  <dc:creator>Nicolás Guevara Herrán</dc:creator>
  <cp:lastModifiedBy>Nicolás Guevara Herrán</cp:lastModifiedBy>
  <cp:revision>1</cp:revision>
  <dcterms:created xsi:type="dcterms:W3CDTF">2024-06-12T03:59:28Z</dcterms:created>
  <dcterms:modified xsi:type="dcterms:W3CDTF">2024-06-12T04:12:46Z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